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7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mycb.castlebranch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ycb.castlebranch.com/hel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SWK Field Resource – Access your Background </a:t>
            </a:r>
            <a:r>
              <a:rPr lang="en-US" dirty="0" smtClean="0"/>
              <a:t>Check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Created June 25, 2018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106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378" y="1757451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*** Disclaimer: This tutorial uses the assumption you already completed a prior background check with AU.  If you have never completed your background check, </a:t>
            </a:r>
            <a:r>
              <a:rPr lang="en-US" dirty="0" smtClean="0"/>
              <a:t>please contact the field office. ***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92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221" y="624110"/>
            <a:ext cx="9813391" cy="1280890"/>
          </a:xfrm>
        </p:spPr>
        <p:txBody>
          <a:bodyPr/>
          <a:lstStyle/>
          <a:p>
            <a:pPr algn="ctr"/>
            <a:r>
              <a:rPr lang="en-US" dirty="0" smtClean="0"/>
              <a:t>How to access your </a:t>
            </a:r>
            <a:r>
              <a:rPr lang="en-US" dirty="0" err="1" smtClean="0"/>
              <a:t>CastleBranch</a:t>
            </a:r>
            <a:r>
              <a:rPr lang="en-US" dirty="0" smtClean="0"/>
              <a:t> background check results: 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7132" y="1904999"/>
            <a:ext cx="9817480" cy="4418527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It is very common for internship sites to request student background </a:t>
            </a:r>
            <a:r>
              <a:rPr lang="en-US" sz="2400" dirty="0" smtClean="0"/>
              <a:t>checks </a:t>
            </a:r>
            <a:endParaRPr lang="en-US" sz="2400" dirty="0"/>
          </a:p>
          <a:p>
            <a:pPr lvl="1"/>
            <a:r>
              <a:rPr lang="en-US" sz="2400" dirty="0" smtClean="0"/>
              <a:t>Students must submit their AU background check if the agency requires this; otherwise, the student risks being unable to intern at that agency </a:t>
            </a:r>
          </a:p>
          <a:p>
            <a:pPr lvl="1"/>
            <a:r>
              <a:rPr lang="en-US" sz="2400" dirty="0" smtClean="0"/>
              <a:t>Be </a:t>
            </a:r>
            <a:r>
              <a:rPr lang="en-US" sz="2400" dirty="0" smtClean="0"/>
              <a:t>aware </a:t>
            </a:r>
            <a:r>
              <a:rPr lang="en-US" sz="2400" dirty="0" smtClean="0"/>
              <a:t>that, </a:t>
            </a:r>
            <a:r>
              <a:rPr lang="en-US" sz="2400" dirty="0" smtClean="0"/>
              <a:t>on </a:t>
            </a:r>
            <a:r>
              <a:rPr lang="en-US" sz="2400" dirty="0" smtClean="0"/>
              <a:t>occasion, an </a:t>
            </a:r>
            <a:r>
              <a:rPr lang="en-US" sz="2400" dirty="0" smtClean="0"/>
              <a:t>agencies </a:t>
            </a:r>
            <a:r>
              <a:rPr lang="en-US" sz="2400" dirty="0" smtClean="0"/>
              <a:t>may choose to</a:t>
            </a:r>
            <a:r>
              <a:rPr lang="en-US" sz="2400" dirty="0" smtClean="0"/>
              <a:t> </a:t>
            </a:r>
            <a:r>
              <a:rPr lang="en-US" sz="2400" dirty="0" smtClean="0"/>
              <a:t>not accept AU’s background </a:t>
            </a:r>
            <a:r>
              <a:rPr lang="en-US" sz="2400" dirty="0" smtClean="0"/>
              <a:t>check.  These </a:t>
            </a:r>
            <a:r>
              <a:rPr lang="en-US" sz="2400" dirty="0" smtClean="0"/>
              <a:t>students might be required to undergo the agency’s background check process.  The agency will inform you of their requirements. </a:t>
            </a:r>
          </a:p>
          <a:p>
            <a:r>
              <a:rPr lang="en-US" sz="2400" dirty="0" smtClean="0"/>
              <a:t>This tutorial will review steps needed to access your </a:t>
            </a:r>
            <a:r>
              <a:rPr lang="en-US" sz="2400" dirty="0" smtClean="0"/>
              <a:t>background check report </a:t>
            </a:r>
            <a:endParaRPr lang="en-US" sz="2400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04962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221" y="624110"/>
            <a:ext cx="9813391" cy="1280890"/>
          </a:xfrm>
        </p:spPr>
        <p:txBody>
          <a:bodyPr/>
          <a:lstStyle/>
          <a:p>
            <a:pPr algn="ctr"/>
            <a:r>
              <a:rPr lang="en-US" dirty="0" smtClean="0"/>
              <a:t>Step 1: Log into </a:t>
            </a:r>
            <a:r>
              <a:rPr lang="en-US" dirty="0" err="1" smtClean="0"/>
              <a:t>CastleBranch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https://mycb.castlebranch.com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65159" y="1905000"/>
            <a:ext cx="10045521" cy="4418013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566670" y="2575774"/>
            <a:ext cx="7392473" cy="484632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435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221" y="624110"/>
            <a:ext cx="9813391" cy="1280890"/>
          </a:xfrm>
        </p:spPr>
        <p:txBody>
          <a:bodyPr/>
          <a:lstStyle/>
          <a:p>
            <a:pPr algn="ctr"/>
            <a:r>
              <a:rPr lang="en-US" dirty="0" smtClean="0"/>
              <a:t>If you forgot your password, click “Forgot Password” to reset your password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65159" y="1905000"/>
            <a:ext cx="10045521" cy="4418013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566670" y="2575774"/>
            <a:ext cx="8281116" cy="484632"/>
          </a:xfrm>
          <a:prstGeom prst="rightArrow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482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48" y="624110"/>
            <a:ext cx="9826264" cy="869839"/>
          </a:xfrm>
        </p:spPr>
        <p:txBody>
          <a:bodyPr/>
          <a:lstStyle/>
          <a:p>
            <a:pPr algn="ctr"/>
            <a:r>
              <a:rPr lang="en-US" dirty="0" smtClean="0"/>
              <a:t>Step 2: Print your results.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4254" y="1493949"/>
            <a:ext cx="9830358" cy="4417273"/>
          </a:xfrm>
        </p:spPr>
        <p:txBody>
          <a:bodyPr>
            <a:noAutofit/>
          </a:bodyPr>
          <a:lstStyle/>
          <a:p>
            <a:r>
              <a:rPr lang="en-US" sz="3200" dirty="0" smtClean="0"/>
              <a:t>Sometimes the agency requires you to send the result to them.  </a:t>
            </a:r>
            <a:endParaRPr lang="en-US" sz="3200" dirty="0"/>
          </a:p>
          <a:p>
            <a:pPr lvl="1"/>
            <a:r>
              <a:rPr lang="en-US" sz="2800" dirty="0" smtClean="0"/>
              <a:t>If so, please forward results to agency if they require this</a:t>
            </a:r>
          </a:p>
          <a:p>
            <a:r>
              <a:rPr lang="en-US" sz="3200" dirty="0" smtClean="0"/>
              <a:t>More often, agencies will require AU Field Office to verify results</a:t>
            </a:r>
          </a:p>
          <a:p>
            <a:pPr lvl="1"/>
            <a:r>
              <a:rPr lang="en-US" sz="2800" smtClean="0"/>
              <a:t>If so, please </a:t>
            </a:r>
            <a:r>
              <a:rPr lang="en-US" sz="2800" dirty="0" smtClean="0"/>
              <a:t>submit your results to SWK Field Resources Moodle course section #5b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90364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Step 3: Trouble accessing your account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If you receive any errors in accessing your account, please contact </a:t>
            </a:r>
            <a:r>
              <a:rPr lang="en-US" sz="3200" dirty="0" err="1" smtClean="0"/>
              <a:t>CastleBranch</a:t>
            </a:r>
            <a:r>
              <a:rPr lang="en-US" sz="3200" dirty="0" smtClean="0"/>
              <a:t> service desk </a:t>
            </a:r>
          </a:p>
          <a:p>
            <a:pPr lvl="1"/>
            <a:r>
              <a:rPr lang="en-US" sz="3200" dirty="0" smtClean="0"/>
              <a:t>at 888-723-4263 </a:t>
            </a:r>
          </a:p>
          <a:p>
            <a:pPr lvl="1"/>
            <a:r>
              <a:rPr lang="en-US" sz="3200" dirty="0" smtClean="0"/>
              <a:t>Or </a:t>
            </a:r>
            <a:r>
              <a:rPr lang="en-US" sz="3200" dirty="0" smtClean="0">
                <a:hlinkClick r:id="rId2"/>
              </a:rPr>
              <a:t>https://mycb.castlebranch.com/help</a:t>
            </a:r>
            <a:r>
              <a:rPr lang="en-US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59530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2891" y="624110"/>
            <a:ext cx="9791722" cy="1280890"/>
          </a:xfrm>
        </p:spPr>
        <p:txBody>
          <a:bodyPr/>
          <a:lstStyle/>
          <a:p>
            <a:pPr algn="ctr"/>
            <a:r>
              <a:rPr lang="en-US" dirty="0" smtClean="0"/>
              <a:t>Thank you for reviewing this presentation! </a:t>
            </a:r>
            <a:endParaRPr lang="en-US" dirty="0"/>
          </a:p>
        </p:txBody>
      </p:sp>
      <p:pic>
        <p:nvPicPr>
          <p:cNvPr id="4" name="Content Placeholder 3" descr="histotechniquesONPS5205c - Nathan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2515" y="2133600"/>
            <a:ext cx="6212495" cy="3778250"/>
          </a:xfrm>
        </p:spPr>
      </p:pic>
    </p:spTree>
    <p:extLst>
      <p:ext uri="{BB962C8B-B14F-4D97-AF65-F5344CB8AC3E}">
        <p14:creationId xmlns:p14="http://schemas.microsoft.com/office/powerpoint/2010/main" val="199018146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244</TotalTime>
  <Words>261</Words>
  <Application>Microsoft Office PowerPoint</Application>
  <PresentationFormat>Widescreen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Wisp</vt:lpstr>
      <vt:lpstr>SWK Field Resource – Access your Background Check</vt:lpstr>
      <vt:lpstr>*** Disclaimer: This tutorial uses the assumption you already completed a prior background check with AU.  If you have never completed your background check, please contact the field office. ***</vt:lpstr>
      <vt:lpstr>How to access your CastleBranch background check results: Introduction </vt:lpstr>
      <vt:lpstr>Step 1: Log into CastleBranch https://mycb.castlebranch.com </vt:lpstr>
      <vt:lpstr>If you forgot your password, click “Forgot Password” to reset your password </vt:lpstr>
      <vt:lpstr>Step 2: Print your results. </vt:lpstr>
      <vt:lpstr>Step 3: Trouble accessing your account</vt:lpstr>
      <vt:lpstr>Thank you for reviewing this presentation! </vt:lpstr>
    </vt:vector>
  </TitlesOfParts>
  <Company>Aurora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SWK Field Resource – Moodle page</dc:title>
  <dc:creator>Daniel Knapp</dc:creator>
  <cp:lastModifiedBy>Daniel Knapp</cp:lastModifiedBy>
  <cp:revision>64</cp:revision>
  <dcterms:created xsi:type="dcterms:W3CDTF">2017-11-09T20:54:44Z</dcterms:created>
  <dcterms:modified xsi:type="dcterms:W3CDTF">2018-06-25T20:59:25Z</dcterms:modified>
</cp:coreProperties>
</file>